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1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4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2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2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2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5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6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0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8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3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3B3BE-2590-894B-B1B3-8A7F0079B27E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D1760-6C30-7A4D-8C50-220BCAA79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cate.com/the-hateful-eight-enemy-fats-that-destroy-your-health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2430"/>
            <a:ext cx="7772400" cy="891730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660066"/>
                </a:solidFill>
              </a:rPr>
              <a:t>Suggestions for Self-Care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16736"/>
            <a:ext cx="6400800" cy="3522064"/>
          </a:xfrm>
        </p:spPr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Jim O’Connor</a:t>
            </a:r>
          </a:p>
          <a:p>
            <a:r>
              <a:rPr lang="en-US" dirty="0">
                <a:solidFill>
                  <a:srgbClr val="008000"/>
                </a:solidFill>
              </a:rPr>
              <a:t>June 5, 2020</a:t>
            </a:r>
          </a:p>
          <a:p>
            <a:r>
              <a:rPr lang="en-US" dirty="0">
                <a:solidFill>
                  <a:srgbClr val="008000"/>
                </a:solidFill>
              </a:rPr>
              <a:t>Provost Town Hall Meeting</a:t>
            </a:r>
          </a:p>
        </p:txBody>
      </p:sp>
    </p:spTree>
    <p:extLst>
      <p:ext uri="{BB962C8B-B14F-4D97-AF65-F5344CB8AC3E}">
        <p14:creationId xmlns:p14="http://schemas.microsoft.com/office/powerpoint/2010/main" val="380537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7466"/>
            <a:ext cx="8229600" cy="55586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Stay hydrated: Drink water</a:t>
            </a:r>
          </a:p>
          <a:p>
            <a:r>
              <a:rPr lang="en-US" dirty="0"/>
              <a:t>Boost your immune system</a:t>
            </a:r>
          </a:p>
          <a:p>
            <a:r>
              <a:rPr lang="en-US" dirty="0"/>
              <a:t>Avoid the “Hateful Eight Seed Oils” which cause inflammation:  </a:t>
            </a:r>
            <a:r>
              <a:rPr lang="en-US" b="0" i="0" dirty="0">
                <a:effectLst/>
              </a:rPr>
              <a:t>canola, corn, soy, cottonseed, sunflower, safflower, </a:t>
            </a:r>
            <a:r>
              <a:rPr lang="en-US" b="0" i="0" dirty="0" err="1">
                <a:effectLst/>
              </a:rPr>
              <a:t>ricebran</a:t>
            </a:r>
            <a:r>
              <a:rPr lang="en-US" b="0" i="0" dirty="0">
                <a:effectLst/>
              </a:rPr>
              <a:t> and </a:t>
            </a:r>
            <a:r>
              <a:rPr lang="en-US" b="0" i="0" dirty="0" err="1">
                <a:effectLst/>
              </a:rPr>
              <a:t>grapeseed</a:t>
            </a:r>
            <a:r>
              <a:rPr lang="en-US" dirty="0"/>
              <a:t>: </a:t>
            </a:r>
            <a:r>
              <a:rPr lang="en-US" sz="1600" dirty="0">
                <a:hlinkClick r:id="rId2"/>
              </a:rPr>
              <a:t>https://drcate.com/the-hateful-eight-enemy-fats-that-destroy-your-health/</a:t>
            </a:r>
            <a:endParaRPr lang="en-US" sz="1600" dirty="0"/>
          </a:p>
          <a:p>
            <a:endParaRPr lang="en-US" sz="1600" dirty="0"/>
          </a:p>
          <a:p>
            <a:r>
              <a:rPr lang="en-US" dirty="0"/>
              <a:t>Don</a:t>
            </a:r>
            <a:r>
              <a:rPr lang="uk-UA" dirty="0"/>
              <a:t>’</a:t>
            </a:r>
            <a:r>
              <a:rPr lang="en-US" dirty="0"/>
              <a:t>t buy junk food, you’ll just eat it!</a:t>
            </a:r>
          </a:p>
          <a:p>
            <a:r>
              <a:rPr lang="en-US" dirty="0"/>
              <a:t>Try to exercise for 30 minutes each day. It’s worth it both short term and </a:t>
            </a:r>
            <a:r>
              <a:rPr lang="en-US" dirty="0" err="1"/>
              <a:t>longterm</a:t>
            </a:r>
            <a:r>
              <a:rPr lang="en-US" dirty="0"/>
              <a:t>, and it reduces stress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65497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969"/>
            <a:ext cx="8229600" cy="6152046"/>
          </a:xfrm>
        </p:spPr>
        <p:txBody>
          <a:bodyPr/>
          <a:lstStyle/>
          <a:p>
            <a:r>
              <a:rPr lang="en-US" dirty="0"/>
              <a:t>Go outside every day and enjoy nature:         Get some fresh air and sunshine</a:t>
            </a:r>
          </a:p>
          <a:p>
            <a:r>
              <a:rPr lang="en-US" dirty="0"/>
              <a:t>Stay connected with people you care about</a:t>
            </a:r>
          </a:p>
          <a:p>
            <a:r>
              <a:rPr lang="en-US" dirty="0"/>
              <a:t>Reconnect with old friends</a:t>
            </a:r>
          </a:p>
          <a:p>
            <a:r>
              <a:rPr lang="en-US" dirty="0"/>
              <a:t>Limit your social media time</a:t>
            </a:r>
          </a:p>
          <a:p>
            <a:r>
              <a:rPr lang="en-US" dirty="0"/>
              <a:t>Limit the time you spend watching the news</a:t>
            </a:r>
          </a:p>
          <a:p>
            <a:r>
              <a:rPr lang="en-US" dirty="0"/>
              <a:t>Practice 20/20/20. For every 20 minutes of screen time, look at a spot 20 feet away for 20 seconds</a:t>
            </a:r>
          </a:p>
          <a:p>
            <a:r>
              <a:rPr lang="en-US" dirty="0"/>
              <a:t>Limit the number of times you check your email</a:t>
            </a:r>
          </a:p>
        </p:txBody>
      </p:sp>
    </p:spTree>
    <p:extLst>
      <p:ext uri="{BB962C8B-B14F-4D97-AF65-F5344CB8AC3E}">
        <p14:creationId xmlns:p14="http://schemas.microsoft.com/office/powerpoint/2010/main" val="205263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1584"/>
            <a:ext cx="8229600" cy="5414579"/>
          </a:xfrm>
        </p:spPr>
        <p:txBody>
          <a:bodyPr/>
          <a:lstStyle/>
          <a:p>
            <a:r>
              <a:rPr lang="en-US" dirty="0"/>
              <a:t>Spend time each week cleaning your living space</a:t>
            </a:r>
          </a:p>
          <a:p>
            <a:r>
              <a:rPr lang="en-US" dirty="0"/>
              <a:t>Do things that you enjoy (what did you like to do as a child/adolescent?)</a:t>
            </a:r>
          </a:p>
          <a:p>
            <a:r>
              <a:rPr lang="en-US" dirty="0"/>
              <a:t>Smile, even though you don’t feel like it</a:t>
            </a:r>
          </a:p>
          <a:p>
            <a:r>
              <a:rPr lang="en-US" dirty="0"/>
              <a:t>Sing/Listen </a:t>
            </a:r>
            <a:r>
              <a:rPr lang="en-US"/>
              <a:t>to music</a:t>
            </a:r>
            <a:endParaRPr lang="en-US" dirty="0"/>
          </a:p>
          <a:p>
            <a:r>
              <a:rPr lang="en-US" dirty="0"/>
              <a:t>Learn something new</a:t>
            </a:r>
          </a:p>
          <a:p>
            <a:r>
              <a:rPr lang="en-US" dirty="0"/>
              <a:t>Make a weekly schedule with goals, time allotments, “to do” items, flex time and R&amp;R</a:t>
            </a:r>
          </a:p>
        </p:txBody>
      </p:sp>
    </p:spTree>
    <p:extLst>
      <p:ext uri="{BB962C8B-B14F-4D97-AF65-F5344CB8AC3E}">
        <p14:creationId xmlns:p14="http://schemas.microsoft.com/office/powerpoint/2010/main" val="77823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9526"/>
            <a:ext cx="8229600" cy="5486638"/>
          </a:xfrm>
        </p:spPr>
        <p:txBody>
          <a:bodyPr/>
          <a:lstStyle/>
          <a:p>
            <a:r>
              <a:rPr lang="en-US" dirty="0"/>
              <a:t>Compartmentalize worrying. Limit your worry to 10 minutes each day, like from 5:00-5:10.</a:t>
            </a:r>
          </a:p>
          <a:p>
            <a:r>
              <a:rPr lang="en-US" dirty="0"/>
              <a:t>Don’t be afraid to cry. We are all grieving some type of loss.</a:t>
            </a:r>
          </a:p>
          <a:p>
            <a:r>
              <a:rPr lang="en-US" dirty="0"/>
              <a:t>Don’t be afraid to ask for help: It is a sign of strength</a:t>
            </a:r>
          </a:p>
          <a:p>
            <a:r>
              <a:rPr lang="en-US" dirty="0"/>
              <a:t>You don’t have to be perfect: Allow yourself to make mistakes. Don’t beat yourself up.</a:t>
            </a:r>
          </a:p>
          <a:p>
            <a:r>
              <a:rPr lang="en-US" dirty="0"/>
              <a:t>Take mental health days off</a:t>
            </a:r>
          </a:p>
        </p:txBody>
      </p:sp>
    </p:spTree>
    <p:extLst>
      <p:ext uri="{BB962C8B-B14F-4D97-AF65-F5344CB8AC3E}">
        <p14:creationId xmlns:p14="http://schemas.microsoft.com/office/powerpoint/2010/main" val="2615005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0518"/>
            <a:ext cx="8229600" cy="5495646"/>
          </a:xfrm>
        </p:spPr>
        <p:txBody>
          <a:bodyPr/>
          <a:lstStyle/>
          <a:p>
            <a:r>
              <a:rPr lang="en-US" dirty="0"/>
              <a:t>When you feel anxious, close your eyes and focus on your breathing. Try to slow down your breathing.</a:t>
            </a:r>
          </a:p>
          <a:p>
            <a:endParaRPr lang="en-US" dirty="0"/>
          </a:p>
          <a:p>
            <a:r>
              <a:rPr lang="en-US" dirty="0"/>
              <a:t>Focus on gratitude. Try to avoid self-pity and think about what you are grateful for.</a:t>
            </a:r>
          </a:p>
          <a:p>
            <a:r>
              <a:rPr lang="en-US" dirty="0"/>
              <a:t>What can you do to make life better for others? A smile, a phone call, a gift, a donation, giving someone your time</a:t>
            </a:r>
            <a:r>
              <a:rPr lang="en-US"/>
              <a:t>, volunteering?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973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362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Suggestions for Self-Care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Suggestions for Self-Care</dc:title>
  <dc:creator>Jim O'Connor</dc:creator>
  <cp:lastModifiedBy>Alok Modi</cp:lastModifiedBy>
  <cp:revision>7</cp:revision>
  <dcterms:created xsi:type="dcterms:W3CDTF">2020-06-01T21:33:58Z</dcterms:created>
  <dcterms:modified xsi:type="dcterms:W3CDTF">2020-08-31T04:33:43Z</dcterms:modified>
</cp:coreProperties>
</file>